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2836-BA3B-4FE7-A503-2AE338BD8238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64E7-B054-463E-9F27-AADBE23CA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1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2836-BA3B-4FE7-A503-2AE338BD8238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64E7-B054-463E-9F27-AADBE23CA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99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2836-BA3B-4FE7-A503-2AE338BD8238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64E7-B054-463E-9F27-AADBE23CA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0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2836-BA3B-4FE7-A503-2AE338BD8238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64E7-B054-463E-9F27-AADBE23CA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2836-BA3B-4FE7-A503-2AE338BD8238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64E7-B054-463E-9F27-AADBE23CA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79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2836-BA3B-4FE7-A503-2AE338BD8238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64E7-B054-463E-9F27-AADBE23CA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5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2836-BA3B-4FE7-A503-2AE338BD8238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64E7-B054-463E-9F27-AADBE23CA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841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2836-BA3B-4FE7-A503-2AE338BD8238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64E7-B054-463E-9F27-AADBE23CA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5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2836-BA3B-4FE7-A503-2AE338BD8238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64E7-B054-463E-9F27-AADBE23CA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9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2836-BA3B-4FE7-A503-2AE338BD8238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64E7-B054-463E-9F27-AADBE23CA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77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2836-BA3B-4FE7-A503-2AE338BD8238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64E7-B054-463E-9F27-AADBE23CA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4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02836-BA3B-4FE7-A503-2AE338BD8238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064E7-B054-463E-9F27-AADBE23CA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54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MONTGOMERY COUNTY RDC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BUDGET &amp; IMPACT SLIDES</a:t>
            </a:r>
          </a:p>
          <a:p>
            <a:r>
              <a:rPr lang="en-US" dirty="0" smtClean="0"/>
              <a:t>NOVEMBER 13,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26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34" y="0"/>
            <a:ext cx="116682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18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890" y="192780"/>
            <a:ext cx="7924800" cy="26860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6264" y="192780"/>
            <a:ext cx="3467100" cy="50863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890" y="3081606"/>
            <a:ext cx="59436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3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890" y="179902"/>
            <a:ext cx="7924800" cy="26860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4900" y="179902"/>
            <a:ext cx="3467100" cy="50863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890" y="3274789"/>
            <a:ext cx="59436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31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53" y="154144"/>
            <a:ext cx="7924800" cy="26860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4900" y="154144"/>
            <a:ext cx="3467100" cy="50863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253" y="3381375"/>
            <a:ext cx="59436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00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890" y="172121"/>
            <a:ext cx="7924800" cy="24955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4900" y="172121"/>
            <a:ext cx="3467100" cy="48958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890" y="3410621"/>
            <a:ext cx="59436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99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MONTGOMERY COUNTY RDC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MONTGOMERY COUNTY RDC</dc:title>
  <dc:creator>Jeffrey</dc:creator>
  <cp:lastModifiedBy>Jeffrey</cp:lastModifiedBy>
  <cp:revision>6</cp:revision>
  <dcterms:created xsi:type="dcterms:W3CDTF">2018-11-12T23:11:11Z</dcterms:created>
  <dcterms:modified xsi:type="dcterms:W3CDTF">2018-11-12T23:22:26Z</dcterms:modified>
</cp:coreProperties>
</file>